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6858000" cy="9144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4857" autoAdjust="0"/>
  </p:normalViewPr>
  <p:slideViewPr>
    <p:cSldViewPr>
      <p:cViewPr varScale="1">
        <p:scale>
          <a:sx n="83" d="100"/>
          <a:sy n="83" d="100"/>
        </p:scale>
        <p:origin x="3588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FFEC21B-A48E-4457-955F-C1C69667143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692150"/>
            <a:ext cx="25971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D81B155-8C61-483C-A149-04B6F477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3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7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12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Maintenance Supplies – Renal Dynamics - $12000 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76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38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4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4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32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3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029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650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Medical supplies -  oxygen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98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709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277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71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791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25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Maintenance services</a:t>
            </a:r>
            <a:r>
              <a:rPr lang="en-US" baseline="0" dirty="0" smtClean="0"/>
              <a:t> – Waste management, Incinerator, security, </a:t>
            </a:r>
          </a:p>
          <a:p>
            <a:r>
              <a:rPr lang="en-US" baseline="0" dirty="0" smtClean="0"/>
              <a:t>Operating costs – Fuel </a:t>
            </a:r>
            <a:r>
              <a:rPr lang="en-US" baseline="0" smtClean="0"/>
              <a:t>for generator $40K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34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859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785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2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Ambulance services – 50% increase due to fees to be charged</a:t>
            </a:r>
            <a:r>
              <a:rPr lang="en-US" baseline="0" dirty="0" smtClean="0"/>
              <a:t> for ambulance utilization such a employee costs and $50/</a:t>
            </a:r>
            <a:r>
              <a:rPr lang="en-US" baseline="0" dirty="0" err="1" smtClean="0"/>
              <a:t>hr</a:t>
            </a:r>
            <a:r>
              <a:rPr lang="en-US" baseline="0" dirty="0" smtClean="0"/>
              <a:t> for ambulance rental</a:t>
            </a:r>
          </a:p>
          <a:p>
            <a:r>
              <a:rPr lang="en-US" baseline="0" dirty="0" smtClean="0"/>
              <a:t>Consultation fees – 15% increase is expected in primary healthcare with the appointment system as the long wait time will be avoided.</a:t>
            </a:r>
          </a:p>
          <a:p>
            <a:r>
              <a:rPr lang="en-US" dirty="0" smtClean="0"/>
              <a:t>Denied</a:t>
            </a:r>
            <a:r>
              <a:rPr lang="en-US" baseline="0" dirty="0" smtClean="0"/>
              <a:t> Claims – 100% increase due to changes in procedure for contacting persons with denied claims.</a:t>
            </a:r>
          </a:p>
          <a:p>
            <a:r>
              <a:rPr lang="en-US" baseline="0" dirty="0" smtClean="0"/>
              <a:t>Dental Fees – Increased due to New senior dental surgeon and dental surgeon coming on in the latter part of 2019. 2019 only for 1 dental surgeon for most of the year. </a:t>
            </a:r>
          </a:p>
          <a:p>
            <a:r>
              <a:rPr lang="en-US" baseline="0" dirty="0" smtClean="0"/>
              <a:t>Dialysis Fees – kept around the same as 2019 due to the loss of 4 patients in 2019. however, there are some potential cases 17x3x4x1000x12</a:t>
            </a:r>
          </a:p>
          <a:p>
            <a:r>
              <a:rPr lang="en-US" baseline="0" dirty="0" smtClean="0"/>
              <a:t>Drug Fees – under performed in 2019 but with proper planning and adequate </a:t>
            </a:r>
            <a:r>
              <a:rPr lang="en-US" baseline="0" dirty="0" err="1" smtClean="0"/>
              <a:t>cashflow</a:t>
            </a:r>
            <a:r>
              <a:rPr lang="en-US" baseline="0" dirty="0" smtClean="0"/>
              <a:t> should be back to normal in 2020.</a:t>
            </a:r>
          </a:p>
          <a:p>
            <a:r>
              <a:rPr lang="en-US" baseline="0" dirty="0" smtClean="0"/>
              <a:t>Insurance – was somewhat behind on processing claims in 2019  but with agreements between both companies there should be steady payment in 2020.</a:t>
            </a:r>
          </a:p>
          <a:p>
            <a:r>
              <a:rPr lang="en-US" baseline="0" dirty="0" smtClean="0"/>
              <a:t>Lab fees – </a:t>
            </a:r>
            <a:r>
              <a:rPr lang="en-US" baseline="0" dirty="0" err="1" smtClean="0"/>
              <a:t>Papsmear</a:t>
            </a:r>
            <a:r>
              <a:rPr lang="en-US" baseline="0" dirty="0" smtClean="0"/>
              <a:t> fees increased by </a:t>
            </a:r>
            <a:r>
              <a:rPr lang="en-US" baseline="0" dirty="0" err="1" smtClean="0"/>
              <a:t>approximatly</a:t>
            </a:r>
            <a:r>
              <a:rPr lang="en-US" baseline="0" dirty="0" smtClean="0"/>
              <a:t> $100ec each </a:t>
            </a:r>
          </a:p>
          <a:p>
            <a:r>
              <a:rPr lang="en-US" baseline="0" dirty="0" smtClean="0"/>
              <a:t>Med fees inpatient – more collection efforts to include a deposit upon admittance to the ward. 2019 receivable is 800K</a:t>
            </a:r>
          </a:p>
          <a:p>
            <a:r>
              <a:rPr lang="en-US" baseline="0" dirty="0" smtClean="0"/>
              <a:t>Med fee Out patient – larger A&amp;E – better collection efforts</a:t>
            </a:r>
          </a:p>
          <a:p>
            <a:r>
              <a:rPr lang="en-US" baseline="0" dirty="0" smtClean="0"/>
              <a:t>MGSCH – better collections, 17 214,000</a:t>
            </a:r>
          </a:p>
          <a:p>
            <a:r>
              <a:rPr lang="en-US" baseline="0" dirty="0" smtClean="0"/>
              <a:t>Previous Years Revenue – better collection efforts. Estimate aboutn1M in receivables</a:t>
            </a:r>
          </a:p>
          <a:p>
            <a:r>
              <a:rPr lang="en-US" baseline="0" dirty="0" smtClean="0"/>
              <a:t>X-Ray fees – increase to accommodate </a:t>
            </a:r>
            <a:r>
              <a:rPr lang="en-US" baseline="0" dirty="0" err="1" smtClean="0"/>
              <a:t>ct</a:t>
            </a:r>
            <a:r>
              <a:rPr lang="en-US" baseline="0" dirty="0" smtClean="0"/>
              <a:t> Scan – 1300*20*12 = 312000 + 2019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00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60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Utilities based on the</a:t>
            </a:r>
            <a:r>
              <a:rPr lang="en-US" baseline="0" dirty="0" smtClean="0"/>
              <a:t> average of about $3000 spent for corporate.</a:t>
            </a:r>
          </a:p>
          <a:p>
            <a:r>
              <a:rPr lang="en-US" baseline="0" dirty="0" smtClean="0"/>
              <a:t>Professional and consultancy -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Cash Collection – 2740/month = 32880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Accreditation $137631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Audit 2 years- $400K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en-US" dirty="0" smtClean="0"/>
              <a:t> - $126,000 for ½ year Legal fees - $73,000</a:t>
            </a:r>
          </a:p>
          <a:p>
            <a:r>
              <a:rPr lang="en-US" dirty="0" smtClean="0"/>
              <a:t>Building insurance is a set amount - $60,632</a:t>
            </a:r>
          </a:p>
          <a:p>
            <a:r>
              <a:rPr lang="en-US" dirty="0" smtClean="0"/>
              <a:t>Training</a:t>
            </a:r>
            <a:r>
              <a:rPr lang="en-US" baseline="0" dirty="0" smtClean="0"/>
              <a:t> – BLS training</a:t>
            </a:r>
          </a:p>
          <a:p>
            <a:r>
              <a:rPr lang="en-US" baseline="0" dirty="0" smtClean="0"/>
              <a:t>Sundry expenses – 50k for disaster preparedness.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17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20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Professional and Consultancy – for </a:t>
            </a:r>
            <a:r>
              <a:rPr lang="en-US" dirty="0" err="1" smtClean="0"/>
              <a:t>Pysch</a:t>
            </a:r>
            <a:r>
              <a:rPr lang="en-US" dirty="0" smtClean="0"/>
              <a:t> and</a:t>
            </a:r>
            <a:r>
              <a:rPr lang="en-US" baseline="0" dirty="0" smtClean="0"/>
              <a:t> Dr. Hunte</a:t>
            </a:r>
          </a:p>
          <a:p>
            <a:endParaRPr lang="en-US" baseline="0" dirty="0" smtClean="0"/>
          </a:p>
          <a:p>
            <a:r>
              <a:rPr lang="en-US" baseline="0" dirty="0" smtClean="0"/>
              <a:t>National </a:t>
            </a:r>
            <a:r>
              <a:rPr lang="en-US" baseline="0" dirty="0" err="1" smtClean="0"/>
              <a:t>Programmes</a:t>
            </a:r>
            <a:r>
              <a:rPr lang="en-US" baseline="0" dirty="0" smtClean="0"/>
              <a:t> – radio show and know your numbers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02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59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Maintenence</a:t>
            </a:r>
            <a:r>
              <a:rPr lang="en-US" dirty="0" smtClean="0"/>
              <a:t> services - $92,484 – service contract for chemistry analyzer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B155-8C61-483C-A149-04B6F4774D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1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460BEA-528B-469E-8DC0-D8D5101FD26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1715736-02EA-482B-95A1-6D2AFD37FB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2020 BUDGET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 AUTHORITY OF ANGUILLA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2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3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970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6324600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3180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3246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448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477000" cy="876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7682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63246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902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2139"/>
            <a:ext cx="6400800" cy="8707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051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400800" cy="876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04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9941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7792"/>
            <a:ext cx="6477000" cy="853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701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19" y="457200"/>
            <a:ext cx="6519881" cy="838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9447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926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1"/>
            <a:ext cx="6400800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789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77000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8978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48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5532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1929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44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692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4008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845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88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9500"/>
            <a:ext cx="6400799" cy="8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290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334125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72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477000" cy="868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820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1"/>
            <a:ext cx="6477000" cy="853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28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63246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300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5616"/>
            <a:ext cx="6400800" cy="8649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804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6400800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6413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553200" cy="861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069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636</TotalTime>
  <Words>409</Words>
  <Application>Microsoft Office PowerPoint</Application>
  <PresentationFormat>On-screen Show (4:3)</PresentationFormat>
  <Paragraphs>56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Franklin Gothic Book</vt:lpstr>
      <vt:lpstr>Perpetua</vt:lpstr>
      <vt:lpstr>Wingdings 2</vt:lpstr>
      <vt:lpstr>Equity</vt:lpstr>
      <vt:lpstr>HEALTH AUTHORITY OF ANGUILLA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Patriese L. Richards</dc:creator>
  <cp:lastModifiedBy>Maeza Demis-Adams</cp:lastModifiedBy>
  <cp:revision>26</cp:revision>
  <cp:lastPrinted>2019-10-24T18:05:53Z</cp:lastPrinted>
  <dcterms:created xsi:type="dcterms:W3CDTF">2019-10-17T13:46:16Z</dcterms:created>
  <dcterms:modified xsi:type="dcterms:W3CDTF">2020-11-17T12:35:20Z</dcterms:modified>
</cp:coreProperties>
</file>